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14"/>
    <p:restoredTop sz="99821" autoAdjust="0"/>
  </p:normalViewPr>
  <p:slideViewPr>
    <p:cSldViewPr snapToGrid="0" snapToObjects="1">
      <p:cViewPr>
        <p:scale>
          <a:sx n="30" d="100"/>
          <a:sy n="30" d="100"/>
        </p:scale>
        <p:origin x="3376" y="-56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10D35-3430-6FA4-A633-15B48EE60B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7452" y="40742621"/>
            <a:ext cx="6339875" cy="186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2025-10-22T23:08:44Z</dcterms:modified>
</cp:coreProperties>
</file>